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HEL SHAIKH" userId="4225eac203e51021" providerId="LiveId" clId="{F44DEF5B-580E-4ADC-9E3C-7C453FB7DD80}"/>
    <pc:docChg chg="undo custSel modSld">
      <pc:chgData name="SOHEL SHAIKH" userId="4225eac203e51021" providerId="LiveId" clId="{F44DEF5B-580E-4ADC-9E3C-7C453FB7DD80}" dt="2023-11-23T07:04:44.502" v="643" actId="14100"/>
      <pc:docMkLst>
        <pc:docMk/>
      </pc:docMkLst>
      <pc:sldChg chg="modSp mod">
        <pc:chgData name="SOHEL SHAIKH" userId="4225eac203e51021" providerId="LiveId" clId="{F44DEF5B-580E-4ADC-9E3C-7C453FB7DD80}" dt="2023-11-23T06:55:29.669" v="185" actId="1076"/>
        <pc:sldMkLst>
          <pc:docMk/>
          <pc:sldMk cId="3041275840" sldId="256"/>
        </pc:sldMkLst>
        <pc:spChg chg="mod">
          <ac:chgData name="SOHEL SHAIKH" userId="4225eac203e51021" providerId="LiveId" clId="{F44DEF5B-580E-4ADC-9E3C-7C453FB7DD80}" dt="2023-11-23T06:55:29.669" v="185" actId="1076"/>
          <ac:spMkLst>
            <pc:docMk/>
            <pc:sldMk cId="3041275840" sldId="256"/>
            <ac:spMk id="4" creationId="{49F73EC5-C278-94E8-3F92-049DFDC6B72D}"/>
          </ac:spMkLst>
        </pc:spChg>
      </pc:sldChg>
      <pc:sldChg chg="modSp mod">
        <pc:chgData name="SOHEL SHAIKH" userId="4225eac203e51021" providerId="LiveId" clId="{F44DEF5B-580E-4ADC-9E3C-7C453FB7DD80}" dt="2023-11-23T07:04:44.502" v="643" actId="14100"/>
        <pc:sldMkLst>
          <pc:docMk/>
          <pc:sldMk cId="3580037526" sldId="259"/>
        </pc:sldMkLst>
        <pc:picChg chg="mod modCrop">
          <ac:chgData name="SOHEL SHAIKH" userId="4225eac203e51021" providerId="LiveId" clId="{F44DEF5B-580E-4ADC-9E3C-7C453FB7DD80}" dt="2023-11-23T07:04:44.502" v="643" actId="14100"/>
          <ac:picMkLst>
            <pc:docMk/>
            <pc:sldMk cId="3580037526" sldId="259"/>
            <ac:picMk id="31" creationId="{AE4B3FFE-1E99-92B4-AD4E-A08EF4A5A6F2}"/>
          </ac:picMkLst>
        </pc:picChg>
      </pc:sldChg>
      <pc:sldChg chg="delSp modSp mod">
        <pc:chgData name="SOHEL SHAIKH" userId="4225eac203e51021" providerId="LiveId" clId="{F44DEF5B-580E-4ADC-9E3C-7C453FB7DD80}" dt="2023-11-23T06:55:09.547" v="184" actId="20577"/>
        <pc:sldMkLst>
          <pc:docMk/>
          <pc:sldMk cId="2018651328" sldId="262"/>
        </pc:sldMkLst>
        <pc:spChg chg="mod">
          <ac:chgData name="SOHEL SHAIKH" userId="4225eac203e51021" providerId="LiveId" clId="{F44DEF5B-580E-4ADC-9E3C-7C453FB7DD80}" dt="2023-11-23T06:55:09.547" v="184" actId="20577"/>
          <ac:spMkLst>
            <pc:docMk/>
            <pc:sldMk cId="2018651328" sldId="262"/>
            <ac:spMk id="2" creationId="{3782B902-54B3-15BE-9818-51B78BEA535D}"/>
          </ac:spMkLst>
        </pc:spChg>
        <pc:picChg chg="del">
          <ac:chgData name="SOHEL SHAIKH" userId="4225eac203e51021" providerId="LiveId" clId="{F44DEF5B-580E-4ADC-9E3C-7C453FB7DD80}" dt="2023-11-23T06:55:01.655" v="171" actId="21"/>
          <ac:picMkLst>
            <pc:docMk/>
            <pc:sldMk cId="2018651328" sldId="262"/>
            <ac:picMk id="3" creationId="{E8C5A2FD-5926-B076-35F9-3CA771CFC509}"/>
          </ac:picMkLst>
        </pc:picChg>
      </pc:sldChg>
      <pc:sldChg chg="delSp mod">
        <pc:chgData name="SOHEL SHAIKH" userId="4225eac203e51021" providerId="LiveId" clId="{F44DEF5B-580E-4ADC-9E3C-7C453FB7DD80}" dt="2023-11-23T06:54:47.856" v="168" actId="21"/>
        <pc:sldMkLst>
          <pc:docMk/>
          <pc:sldMk cId="2688994136" sldId="263"/>
        </pc:sldMkLst>
        <pc:picChg chg="del">
          <ac:chgData name="SOHEL SHAIKH" userId="4225eac203e51021" providerId="LiveId" clId="{F44DEF5B-580E-4ADC-9E3C-7C453FB7DD80}" dt="2023-11-23T06:54:47.856" v="168" actId="21"/>
          <ac:picMkLst>
            <pc:docMk/>
            <pc:sldMk cId="2688994136" sldId="263"/>
            <ac:picMk id="3" creationId="{607B9865-0CF9-01D5-C3D0-45A1B82E42F1}"/>
          </ac:picMkLst>
        </pc:picChg>
      </pc:sldChg>
      <pc:sldChg chg="delSp modSp mod">
        <pc:chgData name="SOHEL SHAIKH" userId="4225eac203e51021" providerId="LiveId" clId="{F44DEF5B-580E-4ADC-9E3C-7C453FB7DD80}" dt="2023-11-23T07:02:16.333" v="635" actId="20577"/>
        <pc:sldMkLst>
          <pc:docMk/>
          <pc:sldMk cId="2375255364" sldId="264"/>
        </pc:sldMkLst>
        <pc:spChg chg="mod">
          <ac:chgData name="SOHEL SHAIKH" userId="4225eac203e51021" providerId="LiveId" clId="{F44DEF5B-580E-4ADC-9E3C-7C453FB7DD80}" dt="2023-11-23T07:02:16.333" v="635" actId="20577"/>
          <ac:spMkLst>
            <pc:docMk/>
            <pc:sldMk cId="2375255364" sldId="264"/>
            <ac:spMk id="2" creationId="{86853D0D-15D8-2F29-8562-ED45F49946AC}"/>
          </ac:spMkLst>
        </pc:spChg>
        <pc:spChg chg="mod">
          <ac:chgData name="SOHEL SHAIKH" userId="4225eac203e51021" providerId="LiveId" clId="{F44DEF5B-580E-4ADC-9E3C-7C453FB7DD80}" dt="2023-11-23T07:01:37.994" v="633" actId="1076"/>
          <ac:spMkLst>
            <pc:docMk/>
            <pc:sldMk cId="2375255364" sldId="264"/>
            <ac:spMk id="6" creationId="{B01458A4-8FE8-9BED-C81D-522669E1C229}"/>
          </ac:spMkLst>
        </pc:spChg>
        <pc:picChg chg="del">
          <ac:chgData name="SOHEL SHAIKH" userId="4225eac203e51021" providerId="LiveId" clId="{F44DEF5B-580E-4ADC-9E3C-7C453FB7DD80}" dt="2023-11-23T06:54:56.364" v="170" actId="21"/>
          <ac:picMkLst>
            <pc:docMk/>
            <pc:sldMk cId="2375255364" sldId="264"/>
            <ac:picMk id="3" creationId="{833A73EC-7252-C9C9-C441-EAAADC51B173}"/>
          </ac:picMkLst>
        </pc:picChg>
      </pc:sldChg>
      <pc:sldChg chg="delSp modSp mod">
        <pc:chgData name="SOHEL SHAIKH" userId="4225eac203e51021" providerId="LiveId" clId="{F44DEF5B-580E-4ADC-9E3C-7C453FB7DD80}" dt="2023-11-23T06:54:51.985" v="169" actId="21"/>
        <pc:sldMkLst>
          <pc:docMk/>
          <pc:sldMk cId="3207715011" sldId="266"/>
        </pc:sldMkLst>
        <pc:spChg chg="mod">
          <ac:chgData name="SOHEL SHAIKH" userId="4225eac203e51021" providerId="LiveId" clId="{F44DEF5B-580E-4ADC-9E3C-7C453FB7DD80}" dt="2023-11-23T06:53:32.749" v="161" actId="20577"/>
          <ac:spMkLst>
            <pc:docMk/>
            <pc:sldMk cId="3207715011" sldId="266"/>
            <ac:spMk id="2" creationId="{CF03798B-B4DF-0066-B7F1-42DA1F396A64}"/>
          </ac:spMkLst>
        </pc:spChg>
        <pc:picChg chg="del mod">
          <ac:chgData name="SOHEL SHAIKH" userId="4225eac203e51021" providerId="LiveId" clId="{F44DEF5B-580E-4ADC-9E3C-7C453FB7DD80}" dt="2023-11-23T06:54:51.985" v="169" actId="21"/>
          <ac:picMkLst>
            <pc:docMk/>
            <pc:sldMk cId="3207715011" sldId="266"/>
            <ac:picMk id="3" creationId="{352B1E33-9099-8B82-6BEB-9AE8A25AFE4D}"/>
          </ac:picMkLst>
        </pc:picChg>
      </pc:sldChg>
      <pc:sldChg chg="delSp modSp mod">
        <pc:chgData name="SOHEL SHAIKH" userId="4225eac203e51021" providerId="LiveId" clId="{F44DEF5B-580E-4ADC-9E3C-7C453FB7DD80}" dt="2023-11-23T06:54:44.160" v="167" actId="21"/>
        <pc:sldMkLst>
          <pc:docMk/>
          <pc:sldMk cId="4208129823" sldId="267"/>
        </pc:sldMkLst>
        <pc:spChg chg="mod">
          <ac:chgData name="SOHEL SHAIKH" userId="4225eac203e51021" providerId="LiveId" clId="{F44DEF5B-580E-4ADC-9E3C-7C453FB7DD80}" dt="2023-11-23T06:53:47.704" v="163" actId="20577"/>
          <ac:spMkLst>
            <pc:docMk/>
            <pc:sldMk cId="4208129823" sldId="267"/>
            <ac:spMk id="2" creationId="{B7954EE8-594C-52E2-ECBB-CFE3E78754AE}"/>
          </ac:spMkLst>
        </pc:spChg>
        <pc:picChg chg="del mod">
          <ac:chgData name="SOHEL SHAIKH" userId="4225eac203e51021" providerId="LiveId" clId="{F44DEF5B-580E-4ADC-9E3C-7C453FB7DD80}" dt="2023-11-23T06:54:44.160" v="167" actId="21"/>
          <ac:picMkLst>
            <pc:docMk/>
            <pc:sldMk cId="4208129823" sldId="267"/>
            <ac:picMk id="3" creationId="{FD1DE0AC-7DDC-1587-6E3A-CA6C8B9095E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E64D35E-62EE-4449-8A82-501778006443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00F73E1-39C6-4074-A053-33338E87CF4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906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D35E-62EE-4449-8A82-501778006443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F73E1-39C6-4074-A053-33338E87C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32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D35E-62EE-4449-8A82-501778006443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F73E1-39C6-4074-A053-33338E87CF4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357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D35E-62EE-4449-8A82-501778006443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F73E1-39C6-4074-A053-33338E87CF4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907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D35E-62EE-4449-8A82-501778006443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F73E1-39C6-4074-A053-33338E87C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024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D35E-62EE-4449-8A82-501778006443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F73E1-39C6-4074-A053-33338E87CF4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962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D35E-62EE-4449-8A82-501778006443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F73E1-39C6-4074-A053-33338E87CF4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51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D35E-62EE-4449-8A82-501778006443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F73E1-39C6-4074-A053-33338E87CF4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554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D35E-62EE-4449-8A82-501778006443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F73E1-39C6-4074-A053-33338E87CF4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540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D35E-62EE-4449-8A82-501778006443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F73E1-39C6-4074-A053-33338E87C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38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D35E-62EE-4449-8A82-501778006443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F73E1-39C6-4074-A053-33338E87CF4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062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D35E-62EE-4449-8A82-501778006443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F73E1-39C6-4074-A053-33338E87C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28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D35E-62EE-4449-8A82-501778006443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F73E1-39C6-4074-A053-33338E87CF42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48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D35E-62EE-4449-8A82-501778006443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F73E1-39C6-4074-A053-33338E87CF4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83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D35E-62EE-4449-8A82-501778006443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F73E1-39C6-4074-A053-33338E87C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05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D35E-62EE-4449-8A82-501778006443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F73E1-39C6-4074-A053-33338E87CF4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004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D35E-62EE-4449-8A82-501778006443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F73E1-39C6-4074-A053-33338E87C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34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E64D35E-62EE-4449-8A82-501778006443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00F73E1-39C6-4074-A053-33338E87C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5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D9AEC45-E601-04F4-6DD5-0380767483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331" y="419878"/>
            <a:ext cx="10291665" cy="942391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 Rounded MT Bold" panose="020F0704030504030204" pitchFamily="34" charset="0"/>
              </a:rPr>
              <a:t>HOTEL BOOKING WEBSITE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F73EC5-C278-94E8-3F92-049DFDC6B72D}"/>
              </a:ext>
            </a:extLst>
          </p:cNvPr>
          <p:cNvSpPr txBox="1"/>
          <p:nvPr/>
        </p:nvSpPr>
        <p:spPr>
          <a:xfrm>
            <a:off x="8854168" y="6323822"/>
            <a:ext cx="6116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 Rounded MT Bold" panose="020F0704030504030204" pitchFamily="34" charset="0"/>
              </a:rPr>
              <a:t>Develop By – </a:t>
            </a:r>
            <a:r>
              <a:rPr lang="en-US" b="1" dirty="0" err="1">
                <a:latin typeface="Arial Rounded MT Bold" panose="020F0704030504030204" pitchFamily="34" charset="0"/>
              </a:rPr>
              <a:t>Sohel</a:t>
            </a:r>
            <a:r>
              <a:rPr lang="en-US" b="1" dirty="0">
                <a:latin typeface="Arial Rounded MT Bold" panose="020F0704030504030204" pitchFamily="34" charset="0"/>
              </a:rPr>
              <a:t> Shaikh</a:t>
            </a:r>
            <a:endParaRPr lang="en-US" sz="1800" b="1" dirty="0">
              <a:latin typeface="Arial Rounded MT Bold" panose="020F07040305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049C1D-9BA8-FFB9-5F40-CA00D2FFD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9487"/>
            <a:ext cx="2324016" cy="14982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3FF794-88B9-3870-573E-BC095BF27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62270"/>
            <a:ext cx="7791450" cy="415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75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65D6E-F3BD-80E2-56DE-61B17E5CD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  Future Enhancement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0F9F4-1B4A-B7D2-5C62-640A9CB21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325" y="353481"/>
            <a:ext cx="2022458" cy="13038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8B05E-1EFA-8B4F-0E5E-D54858E20D39}"/>
              </a:ext>
            </a:extLst>
          </p:cNvPr>
          <p:cNvSpPr txBox="1"/>
          <p:nvPr/>
        </p:nvSpPr>
        <p:spPr>
          <a:xfrm>
            <a:off x="1295402" y="2580105"/>
            <a:ext cx="966806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/>
              <a:t> We Can Give More Advanced Software For Hotel  Booking System Including More Facilities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/>
              <a:t> System Security , Data Security And Reliability Are The Striking Features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/>
              <a:t> it Provides A Friendly Graphical User Interface Which Proves To Be Better When Compared To The Existing System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88994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53D0D-15D8-2F29-8562-ED45F4994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FBA4F-35BE-BC27-B9BA-B27052918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325" y="353481"/>
            <a:ext cx="2022458" cy="13038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1458A4-8FE8-9BED-C81D-522669E1C229}"/>
              </a:ext>
            </a:extLst>
          </p:cNvPr>
          <p:cNvSpPr txBox="1"/>
          <p:nvPr/>
        </p:nvSpPr>
        <p:spPr>
          <a:xfrm>
            <a:off x="1228531" y="2052734"/>
            <a:ext cx="966806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600" b="1" dirty="0"/>
              <a:t> This Software Provides An Easy – To – Easy User Interface To Allow For  Simple Access To Book Requests And Customer Information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600" b="1" dirty="0"/>
              <a:t> Main Aim is Provide A Very User Friendly Customer Registration System Who Want To Take Hotel Rooms For Book</a:t>
            </a:r>
          </a:p>
        </p:txBody>
      </p:sp>
    </p:spTree>
    <p:extLst>
      <p:ext uri="{BB962C8B-B14F-4D97-AF65-F5344CB8AC3E}">
        <p14:creationId xmlns:p14="http://schemas.microsoft.com/office/powerpoint/2010/main" val="2375255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B7A40B-9353-6935-B8F2-46F8DC2D0401}"/>
              </a:ext>
            </a:extLst>
          </p:cNvPr>
          <p:cNvSpPr txBox="1"/>
          <p:nvPr/>
        </p:nvSpPr>
        <p:spPr>
          <a:xfrm>
            <a:off x="3422003" y="2921168"/>
            <a:ext cx="61162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THANK 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A61942-F622-E6BB-9B2A-6405EAE20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325" y="353481"/>
            <a:ext cx="2022458" cy="130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55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07DE-C5EC-4A61-AD3A-DCC3CF80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810682"/>
            <a:ext cx="9601196" cy="1303867"/>
          </a:xfrm>
        </p:spPr>
        <p:txBody>
          <a:bodyPr>
            <a:normAutofit/>
          </a:bodyPr>
          <a:lstStyle/>
          <a:p>
            <a:r>
              <a:rPr lang="en-US" sz="7200" b="1" dirty="0"/>
              <a:t>Content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F5BBA-404D-8C26-FACF-B5CBD6A6F8B4}"/>
              </a:ext>
            </a:extLst>
          </p:cNvPr>
          <p:cNvSpPr txBox="1"/>
          <p:nvPr/>
        </p:nvSpPr>
        <p:spPr>
          <a:xfrm>
            <a:off x="1472683" y="2404579"/>
            <a:ext cx="5890141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4000" dirty="0"/>
              <a:t> </a:t>
            </a:r>
            <a:r>
              <a:rPr lang="en-US" sz="3200" b="1" dirty="0"/>
              <a:t>Objectives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/>
              <a:t>  Software Requirement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/>
              <a:t>  Admin Module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/>
              <a:t>  User Module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/>
              <a:t>  Login Result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/>
              <a:t>  Future Enhancement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/>
              <a:t>  Conclusion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37D688-D294-DEE6-E871-CFB76C326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325" y="353481"/>
            <a:ext cx="2022458" cy="1303868"/>
          </a:xfrm>
          <a:prstGeom prst="rect">
            <a:avLst/>
          </a:prstGeom>
        </p:spPr>
      </p:pic>
      <p:pic>
        <p:nvPicPr>
          <p:cNvPr id="15" name="Graphic 14" descr="Back with solid fill">
            <a:extLst>
              <a:ext uri="{FF2B5EF4-FFF2-40B4-BE49-F238E27FC236}">
                <a16:creationId xmlns:a16="http://schemas.microsoft.com/office/drawing/2014/main" id="{F31E4315-CB5C-A0BE-2C0E-C2A790FC5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859" y="988655"/>
            <a:ext cx="1125894" cy="112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D9182-3C80-F798-8B12-26AB92FE4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893492"/>
            <a:ext cx="9601196" cy="1303867"/>
          </a:xfrm>
        </p:spPr>
        <p:txBody>
          <a:bodyPr>
            <a:normAutofit/>
          </a:bodyPr>
          <a:lstStyle/>
          <a:p>
            <a:r>
              <a:rPr lang="en-US" sz="6000" b="1" dirty="0"/>
              <a:t>Objectives</a:t>
            </a:r>
          </a:p>
        </p:txBody>
      </p:sp>
      <p:pic>
        <p:nvPicPr>
          <p:cNvPr id="6" name="Graphic 5" descr="Back with solid fill">
            <a:extLst>
              <a:ext uri="{FF2B5EF4-FFF2-40B4-BE49-F238E27FC236}">
                <a16:creationId xmlns:a16="http://schemas.microsoft.com/office/drawing/2014/main" id="{B95FC083-3155-2A59-33EB-C35830368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8236" y="1071465"/>
            <a:ext cx="1125894" cy="11258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DE8165-8F82-788B-32BB-55DC3320D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325" y="353481"/>
            <a:ext cx="2022458" cy="1303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0E2E96-E2A8-B672-2513-1A9469703EB7}"/>
              </a:ext>
            </a:extLst>
          </p:cNvPr>
          <p:cNvSpPr txBox="1"/>
          <p:nvPr/>
        </p:nvSpPr>
        <p:spPr>
          <a:xfrm>
            <a:off x="1295402" y="2673611"/>
            <a:ext cx="10002416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/>
              <a:t> </a:t>
            </a:r>
            <a:r>
              <a:rPr lang="en-US" sz="3600" b="1" dirty="0"/>
              <a:t>To Manage The Details Of Hotel , Rooms , Services , Customers , Payments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600" b="1" dirty="0"/>
              <a:t> To Help Search Any Information Easily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600" b="1" dirty="0"/>
              <a:t> Easy Maintenance And Updating Of Data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600" b="1" dirty="0"/>
              <a:t> To Save Time And Effort</a:t>
            </a:r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73519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35470-2D63-1266-3A3D-4C9C01E73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46" y="795520"/>
            <a:ext cx="9601196" cy="1303867"/>
          </a:xfrm>
        </p:spPr>
        <p:txBody>
          <a:bodyPr>
            <a:normAutofit/>
          </a:bodyPr>
          <a:lstStyle/>
          <a:p>
            <a:r>
              <a:rPr lang="en-US" sz="5400" b="1" dirty="0"/>
              <a:t>Software Requirements</a:t>
            </a:r>
          </a:p>
        </p:txBody>
      </p:sp>
      <p:pic>
        <p:nvPicPr>
          <p:cNvPr id="3" name="Graphic 2" descr="Back with solid fill">
            <a:extLst>
              <a:ext uri="{FF2B5EF4-FFF2-40B4-BE49-F238E27FC236}">
                <a16:creationId xmlns:a16="http://schemas.microsoft.com/office/drawing/2014/main" id="{99947A99-6CD3-0F5B-F8FA-463460553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4668" y="973493"/>
            <a:ext cx="1125894" cy="11258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6D144F-E446-FF27-FB71-B4519F7B8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325" y="353481"/>
            <a:ext cx="2022458" cy="130386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E4B3FFE-1E99-92B4-AD4E-A08EF4A5A6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7720" b="11765"/>
          <a:stretch/>
        </p:blipFill>
        <p:spPr>
          <a:xfrm>
            <a:off x="1370047" y="1950098"/>
            <a:ext cx="9307286" cy="4198776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EB9B334-4252-0290-458E-17C6C416E08F}"/>
              </a:ext>
            </a:extLst>
          </p:cNvPr>
          <p:cNvCxnSpPr/>
          <p:nvPr/>
        </p:nvCxnSpPr>
        <p:spPr>
          <a:xfrm flipV="1">
            <a:off x="1287624" y="1875453"/>
            <a:ext cx="8920066" cy="74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037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1BD22-DBCC-4064-D39A-B3D51DD79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Admin Module</a:t>
            </a:r>
          </a:p>
        </p:txBody>
      </p:sp>
      <p:pic>
        <p:nvPicPr>
          <p:cNvPr id="3" name="Graphic 2" descr="Back with solid fill">
            <a:extLst>
              <a:ext uri="{FF2B5EF4-FFF2-40B4-BE49-F238E27FC236}">
                <a16:creationId xmlns:a16="http://schemas.microsoft.com/office/drawing/2014/main" id="{158925D2-9DB5-EBC8-ED90-E92BF30BB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7142" y="1160105"/>
            <a:ext cx="1125894" cy="11258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321F71-94F4-BDBD-0AC4-8B0A0DEFF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325" y="353481"/>
            <a:ext cx="2022458" cy="13038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888E2E-EEB3-110D-D6C4-9405D33E07C4}"/>
              </a:ext>
            </a:extLst>
          </p:cNvPr>
          <p:cNvSpPr txBox="1"/>
          <p:nvPr/>
        </p:nvSpPr>
        <p:spPr>
          <a:xfrm>
            <a:off x="1434971" y="2553224"/>
            <a:ext cx="932205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/>
              <a:t> </a:t>
            </a:r>
            <a:r>
              <a:rPr lang="en-US" sz="3200" b="1" dirty="0"/>
              <a:t>Manage Hotel Details ( Add / Edit / Delete)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/>
              <a:t> View Hotels Details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/>
              <a:t> View Totals Bookings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/>
              <a:t> Admin Can the Details Of Registered Users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/>
              <a:t> Admin Can Also Update The Page Content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/>
              <a:t> Admin Add A Hotel Category Filters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/>
              <a:t> Logout</a:t>
            </a:r>
          </a:p>
        </p:txBody>
      </p:sp>
    </p:spTree>
    <p:extLst>
      <p:ext uri="{BB962C8B-B14F-4D97-AF65-F5344CB8AC3E}">
        <p14:creationId xmlns:p14="http://schemas.microsoft.com/office/powerpoint/2010/main" val="2405010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B102-9ABA-5E79-C7A5-C13DF95DD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User Module</a:t>
            </a:r>
          </a:p>
        </p:txBody>
      </p:sp>
      <p:pic>
        <p:nvPicPr>
          <p:cNvPr id="3" name="Graphic 2" descr="Back with solid fill">
            <a:extLst>
              <a:ext uri="{FF2B5EF4-FFF2-40B4-BE49-F238E27FC236}">
                <a16:creationId xmlns:a16="http://schemas.microsoft.com/office/drawing/2014/main" id="{C61725B2-2401-CD00-6416-F3F6F4822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6309" y="1160105"/>
            <a:ext cx="1125894" cy="11258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0A4664-AC6B-02E8-A7C6-C7C538C1B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325" y="353481"/>
            <a:ext cx="2022458" cy="13038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61C8BE-0145-A6DB-567F-282077206B64}"/>
              </a:ext>
            </a:extLst>
          </p:cNvPr>
          <p:cNvSpPr txBox="1"/>
          <p:nvPr/>
        </p:nvSpPr>
        <p:spPr>
          <a:xfrm>
            <a:off x="1555879" y="2534636"/>
            <a:ext cx="839055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/>
              <a:t> </a:t>
            </a:r>
            <a:r>
              <a:rPr lang="en-US" sz="3200" b="1" dirty="0"/>
              <a:t>View All Hotels Details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/>
              <a:t> Search And Filter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/>
              <a:t> Hotel Booking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/>
              <a:t> View Booking Details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/>
              <a:t> View Profile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/>
              <a:t> Update His / Her profile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/>
              <a:t> Logout</a:t>
            </a:r>
          </a:p>
        </p:txBody>
      </p:sp>
    </p:spTree>
    <p:extLst>
      <p:ext uri="{BB962C8B-B14F-4D97-AF65-F5344CB8AC3E}">
        <p14:creationId xmlns:p14="http://schemas.microsoft.com/office/powerpoint/2010/main" val="1351435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2B902-54B3-15BE-9818-51B78BEA5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Login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E5EC6-5B98-511B-1578-CE971AE8D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325" y="353481"/>
            <a:ext cx="2022458" cy="1303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FBF16E-58F3-6593-749D-67D66CF56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694" y="2531014"/>
            <a:ext cx="3772193" cy="36551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1991FD-7B16-8D7A-033F-D1DFD938F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290" y="2531014"/>
            <a:ext cx="3873917" cy="365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51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3798B-B4DF-0066-B7F1-42DA1F396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 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36DA63-84B4-E088-ECF8-F5CE81AA2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325" y="353481"/>
            <a:ext cx="2022458" cy="1303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8A5985-1847-A57F-6BA4-79B31939D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463972"/>
            <a:ext cx="9993086" cy="37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15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54EE8-594C-52E2-ECBB-CFE3E7875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Home Page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35EEB9-0F02-D2F2-C88F-23D18CA37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325" y="353481"/>
            <a:ext cx="2022458" cy="1303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FA577A-B59A-F9A4-7F11-F1480CC35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912" y="2994935"/>
            <a:ext cx="5393094" cy="3154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7600A6-B836-8B1B-4C76-B43596319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94" y="2994935"/>
            <a:ext cx="5003860" cy="31541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050532-50CF-88E6-CC2C-40B63AF014F3}"/>
              </a:ext>
            </a:extLst>
          </p:cNvPr>
          <p:cNvSpPr txBox="1"/>
          <p:nvPr/>
        </p:nvSpPr>
        <p:spPr>
          <a:xfrm>
            <a:off x="7069495" y="2348604"/>
            <a:ext cx="7216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User Home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D7809F-D808-FF45-E7B0-C6C72CC54EE6}"/>
              </a:ext>
            </a:extLst>
          </p:cNvPr>
          <p:cNvSpPr txBox="1"/>
          <p:nvPr/>
        </p:nvSpPr>
        <p:spPr>
          <a:xfrm>
            <a:off x="1179776" y="2348604"/>
            <a:ext cx="7216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  Admin Home Page</a:t>
            </a:r>
          </a:p>
        </p:txBody>
      </p:sp>
    </p:spTree>
    <p:extLst>
      <p:ext uri="{BB962C8B-B14F-4D97-AF65-F5344CB8AC3E}">
        <p14:creationId xmlns:p14="http://schemas.microsoft.com/office/powerpoint/2010/main" val="42081298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534</TotalTime>
  <Words>250</Words>
  <Application>Microsoft Office PowerPoint</Application>
  <PresentationFormat>Widescreen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Rounded MT Bold</vt:lpstr>
      <vt:lpstr>Garamond</vt:lpstr>
      <vt:lpstr>Wingdings</vt:lpstr>
      <vt:lpstr>Organic</vt:lpstr>
      <vt:lpstr>PowerPoint Presentation</vt:lpstr>
      <vt:lpstr>Content </vt:lpstr>
      <vt:lpstr>Objectives</vt:lpstr>
      <vt:lpstr>Software Requirements</vt:lpstr>
      <vt:lpstr>Admin Module</vt:lpstr>
      <vt:lpstr>User Module</vt:lpstr>
      <vt:lpstr>Login Page</vt:lpstr>
      <vt:lpstr> Home Page</vt:lpstr>
      <vt:lpstr>Home Page </vt:lpstr>
      <vt:lpstr>  Future Enhancement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SOHEL SHAIKH</dc:creator>
  <cp:lastModifiedBy>SOHEL SHAIKH</cp:lastModifiedBy>
  <cp:revision>3</cp:revision>
  <dcterms:created xsi:type="dcterms:W3CDTF">2023-11-21T15:13:20Z</dcterms:created>
  <dcterms:modified xsi:type="dcterms:W3CDTF">2023-11-23T07:04:52Z</dcterms:modified>
</cp:coreProperties>
</file>